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1" r:id="rId2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31" d="100"/>
          <a:sy n="31" d="100"/>
        </p:scale>
        <p:origin x="25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1" y="9388475"/>
            <a:ext cx="10505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4000" u="sng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3200" kern="1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400" kern="100" dirty="0" smtClean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3200" kern="1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3200" kern="1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3200" kern="100" dirty="0" smtClean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  <a:endParaRPr kumimoji="1" lang="ja-JP" altLang="en-US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952636" y="13979394"/>
            <a:ext cx="5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  <a:endParaRPr kumimoji="1"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 smtClean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0898" y="6315891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endParaRPr lang="ja-JP" altLang="en-US" sz="24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  <a:endParaRPr kumimoji="1" lang="ja-JP" altLang="en-US" sz="2400" dirty="0">
              <a:solidFill>
                <a:srgbClr val="D7D7D7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590083" y="13024767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67171" y="130247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</a:t>
            </a:r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をもらっていない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 smtClean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 smtClean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 smtClean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  <a:endParaRPr kumimoji="1" lang="ja-JP" altLang="en-US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 smtClean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しません</a:t>
            </a:r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か？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支部団体等での開催をご希望の場合は最寄りの税務署に</a:t>
            </a:r>
            <a:endParaRPr lang="en-US" altLang="ja-JP" sz="13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ご相談いただいても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  <a:endParaRPr kumimoji="1" lang="ja-JP" altLang="en-US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0" name="WordArt 12"/>
          <p:cNvSpPr>
            <a:spLocks noChangeAspect="1" noChangeArrowheads="1" noChangeShapeType="1" noTextEdit="1"/>
          </p:cNvSpPr>
          <p:nvPr/>
        </p:nvSpPr>
        <p:spPr bwMode="auto">
          <a:xfrm>
            <a:off x="8203056" y="16033464"/>
            <a:ext cx="3960000" cy="158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1000" i="1" kern="10" dirty="0" smtClean="0">
                <a:ln w="317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Ministry </a:t>
            </a:r>
            <a:r>
              <a:rPr lang="en-US" altLang="ja-JP" sz="1000" i="1" kern="10" dirty="0">
                <a:ln w="317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Land, Infrastructure, Transport and Tourism </a:t>
            </a:r>
            <a:endParaRPr lang="ja-JP" altLang="en-US" sz="1000" i="1" kern="10" dirty="0">
              <a:ln w="317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6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25" y="15409847"/>
            <a:ext cx="2787148" cy="58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225</Words>
  <Application>Microsoft Office PowerPoint</Application>
  <PresentationFormat>ユーザー設定</PresentationFormat>
  <Paragraphs>48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HG丸ｺﾞｼｯｸM-PRO</vt:lpstr>
      <vt:lpstr>ＭＳ Ｐゴシック</vt:lpstr>
      <vt:lpstr>ＭＳ 明朝</vt:lpstr>
      <vt:lpstr>UD デジタル 教科書体 N-B</vt:lpstr>
      <vt:lpstr>UD デジタル 教科書体 NK-B</vt:lpstr>
      <vt:lpstr>UD デジタル 教科書体 NK-R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名和 寛万</cp:lastModifiedBy>
  <cp:revision>103</cp:revision>
  <cp:lastPrinted>2021-12-28T05:11:26Z</cp:lastPrinted>
  <dcterms:created xsi:type="dcterms:W3CDTF">2021-12-21T01:06:03Z</dcterms:created>
  <dcterms:modified xsi:type="dcterms:W3CDTF">2022-01-27T08:00:22Z</dcterms:modified>
</cp:coreProperties>
</file>